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721F-8689-4170-B4FB-109A31E99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00AB8-5E55-40DA-8540-1FDEF8EB9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7C0F8-E35C-4E32-8D76-0FBB6813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B74BD-87F9-4B62-9FF1-46511141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82AA4-02CF-4A08-938F-921B674F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71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207E-B73E-47DA-B073-34FC310A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C98C-A510-4492-ACD7-3B7C858B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23CD8-5628-4F1E-A183-4BC7EE8F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37B5-47DC-434B-8297-60B2D6AD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246FB-C478-4726-91E0-6A1F5005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884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B2670-15D6-4AA6-B046-6FF91E19B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18FDE-AED4-4C7D-9903-2E7117F94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FC2E3-FA73-4064-B0CD-05B274DE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8CF3-A0FE-4A46-A8C0-F3A08EC6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BE075-CC3A-4536-90D7-12BA2DA1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47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E342-72CB-476C-894A-FE5A7419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8DF0-D1BC-4DAC-84BA-1F210B3E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6CF99-86CC-4A0E-9003-E0233B7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F299E-8224-4F3D-9E83-EF246E7A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B7717-9F66-4E22-B29C-BCD0FDD5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18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2582-C110-467C-9EEF-B137106F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AA269-FA80-421E-8700-1F534668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B9FEF-DDAC-4E9A-919B-52D5CD09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1F3FB-E3E2-44E4-999E-F3FEE195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487E-70FF-4FCC-819F-95CAE9D4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931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07F2-16C2-4FE9-B0EC-13E79284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A1AE-04D9-42D4-BECA-30284F437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F1C4E-D1AB-45BA-BE74-55EBA47A8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9C008-63F0-4A11-AB14-5C300D96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AD16B-92A6-4994-A775-A4E9C15E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AA1B3-5FE1-4868-9EF2-9898DEEB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36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C4CC-41CE-4000-8F6B-5AAB40BA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538CA-0DC1-4277-A6B6-D33187C3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1570-AE3F-45C0-919F-D46557915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AF891-4DF7-4903-B68E-2525078CF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956D4-A5B3-48E7-A550-B8D68ED81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53206B-B30C-418E-8188-39C3F9B4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BB5A4-6C6A-404F-ADA0-6A18DD68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E0124-E5B8-4839-A005-455EACD1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41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DEE7-6681-4465-A70F-1183CBE7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571B0-8918-488A-A9EB-A1833A61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8519E-54C5-4B39-91EE-ED9109E6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B8485-1805-4D33-B917-47EB27C2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929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B25E5-CE72-4852-B74D-633FDAEA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60479-66B6-463B-A9F4-C2CCBC62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CA148-C8C0-454D-BF6C-F448CEAF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678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768C-6FD2-4B3D-85D5-FF042656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EAFF-C1C7-4130-ADF1-118A48A5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3DFA1-BE90-4509-B268-DA40DE092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0118F-398D-4803-AD0D-73B8ED92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07627-83FD-4F96-84A0-135019F1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7968E-DAA1-458A-82AD-0A5D9FB6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6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2A99-42BB-4421-8974-1C28A54B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1F9BF-620B-4F8F-8632-E0B9B94D7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093A4-26D2-45EE-9D87-B781A64F8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B7E82-ACB9-4662-BB55-C1ECA245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00CAF-5E0E-4E33-A22A-D7436F11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1A484-25C2-4DF3-9164-729FBC3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74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64980-8EC2-4410-9AF5-88448447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D3552-CBC1-47BC-8192-5F36F1628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7731E-0B36-41FA-A753-0442B7EC0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7F1C-6AB5-41C7-8AAB-CFB75D69F36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44706-50A8-4B5D-84AB-8A78F677B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C5498-2981-42B7-96B8-95E6BC59E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4338-EB71-411D-A442-CDF8E0B0C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7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C97DDA-07E7-40CE-B0BB-C3FD07C9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557208-CBC4-40C9-A8FB-F78E6CF15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169" y="4035104"/>
            <a:ext cx="9144000" cy="11241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A04B5-E4A0-47C6-A1BC-972DACC2B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169" y="5478011"/>
            <a:ext cx="9144000" cy="1060872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498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5A5A-DA70-4F94-BF09-30D3436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078"/>
            <a:ext cx="10515600" cy="81361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15A5-2852-40C3-BC15-40933E023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576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E4E3-A4DE-45C9-9F42-7386C40C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29CE-A249-4A10-A8BA-D9101C2B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047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E7CD-E154-40F4-800C-EF3DBC07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FE10-6D08-46D5-BC77-42FCDA34B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72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5E2A-A195-41E5-BB41-98910196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E4D9B-8A15-4DAD-B879-771D8CDBF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152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2283-668A-462B-897F-8E5BBCC0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A93E-B363-493A-9567-6B27F9320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156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Kamonwan Palug</dc:creator>
  <cp:lastModifiedBy>Kamonwan Palug</cp:lastModifiedBy>
  <cp:revision>2</cp:revision>
  <dcterms:created xsi:type="dcterms:W3CDTF">2022-12-22T07:04:24Z</dcterms:created>
  <dcterms:modified xsi:type="dcterms:W3CDTF">2022-12-22T07:09:10Z</dcterms:modified>
</cp:coreProperties>
</file>